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0" r:id="rId2"/>
    <p:sldId id="257" r:id="rId3"/>
    <p:sldId id="258" r:id="rId4"/>
    <p:sldId id="260" r:id="rId5"/>
    <p:sldId id="259" r:id="rId6"/>
    <p:sldId id="262" r:id="rId7"/>
    <p:sldId id="264" r:id="rId8"/>
    <p:sldId id="279" r:id="rId9"/>
    <p:sldId id="266" r:id="rId10"/>
    <p:sldId id="281" r:id="rId11"/>
    <p:sldId id="283" r:id="rId12"/>
    <p:sldId id="282" r:id="rId13"/>
    <p:sldId id="284" r:id="rId14"/>
    <p:sldId id="280" r:id="rId15"/>
    <p:sldId id="286" r:id="rId16"/>
    <p:sldId id="275" r:id="rId17"/>
    <p:sldId id="263" r:id="rId18"/>
    <p:sldId id="287" r:id="rId19"/>
    <p:sldId id="28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8" autoAdjust="0"/>
    <p:restoredTop sz="94684" autoAdjust="0"/>
  </p:normalViewPr>
  <p:slideViewPr>
    <p:cSldViewPr snapToObjects="1">
      <p:cViewPr>
        <p:scale>
          <a:sx n="66" d="100"/>
          <a:sy n="66" d="100"/>
        </p:scale>
        <p:origin x="-147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55A7-2BC6-4A79-B9ED-8D8C2B9901F2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F054-9C44-4733-B963-97C2BF7C56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2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F054-9C44-4733-B963-97C2BF7C56F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75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1549-5890-4E41-BB10-192AAA64514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1E3E-8885-8249-AE73-471143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6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Robots</a:t>
            </a:r>
            <a:r>
              <a:rPr lang="hu-HU" sz="6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… </a:t>
            </a:r>
            <a:r>
              <a:rPr lang="hu-HU" sz="66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Robots</a:t>
            </a:r>
            <a:r>
              <a:rPr lang="hu-HU" sz="66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hu-HU" sz="66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everywhere</a:t>
            </a:r>
            <a:endParaRPr lang="hu-HU" sz="66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…and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they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want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to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take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my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job</a:t>
            </a:r>
            <a:endParaRPr lang="hu-HU" sz="2800" dirty="0">
              <a:solidFill>
                <a:schemeClr val="bg1">
                  <a:lumMod val="9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290" name="Picture 2" descr="http://rendezveny.hwsw.hu/assets/7daccc59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0"/>
            <a:ext cx="1066800" cy="10096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0387" y="5315634"/>
            <a:ext cx="5483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András SOMI</a:t>
            </a:r>
            <a:br>
              <a:rPr lang="hu-HU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KBC </a:t>
            </a:r>
            <a:r>
              <a:rPr lang="hu-HU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Equitas</a:t>
            </a:r>
            <a:endParaRPr lang="hu-HU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hu-HU" sz="1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11/23/2016</a:t>
            </a:r>
            <a:endParaRPr lang="hu-HU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1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1.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Discovery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059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2.</a:t>
            </a:r>
            <a:endParaRPr lang="hu-HU" sz="80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Transactions</a:t>
            </a:r>
            <a:endParaRPr lang="en-US" sz="28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24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28" y="143744"/>
            <a:ext cx="4896544" cy="36822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500"/>
            <a:ext cx="3368188" cy="41186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83" y="3645024"/>
            <a:ext cx="4424515" cy="30373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24909"/>
            <a:ext cx="1720789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hu-HU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securities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196508"/>
            <a:ext cx="25922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hu-HU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</a:t>
            </a:r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more…</a:t>
            </a:r>
            <a:endParaRPr lang="hu-HU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3035" y="124909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Robinhood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661248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Kapitall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86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1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1.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Discovery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059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2.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Transactions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10" y="414908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3.</a:t>
            </a:r>
            <a:endParaRPr lang="hu-HU" sz="80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Portfolio</a:t>
            </a:r>
            <a:endParaRPr lang="en-US" sz="28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44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263"/>
            <a:ext cx="5715000" cy="27813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8158"/>
            <a:ext cx="6459992" cy="27101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7" y="980728"/>
            <a:ext cx="3566053" cy="45596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196508"/>
            <a:ext cx="25922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hu-HU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</a:t>
            </a:r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more…</a:t>
            </a:r>
            <a:endParaRPr lang="hu-HU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239" y="309575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Swanest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796062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Wealthfront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68" y="3773492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Betterment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5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1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1.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Discovery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059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2.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Transactions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10" y="414908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3.</a:t>
            </a:r>
            <a:endParaRPr lang="hu-HU" sz="80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Portfolio</a:t>
            </a:r>
            <a:endParaRPr lang="en-US" sz="28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590" y="414908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4.</a:t>
            </a:r>
            <a:endParaRPr lang="hu-HU" sz="80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Settlement</a:t>
            </a:r>
            <a:endParaRPr lang="en-US" sz="28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68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3" y="332656"/>
            <a:ext cx="5112568" cy="28721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162"/>
            <a:ext cx="4596160" cy="36282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age result for t0 blockch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5331"/>
            <a:ext cx="4650359" cy="22039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6779"/>
            <a:ext cx="4392488" cy="34183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6360060"/>
            <a:ext cx="25922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hu-HU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</a:t>
            </a:r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more…</a:t>
            </a:r>
            <a:endParaRPr lang="hu-HU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2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688" y="-60737"/>
            <a:ext cx="12385376" cy="6966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7610" y="260648"/>
            <a:ext cx="33361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ROBOTS...</a:t>
            </a:r>
            <a:endParaRPr lang="hu-HU" sz="66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966" y="5301208"/>
            <a:ext cx="73420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ROBOTS EVERYWHERE</a:t>
            </a:r>
            <a:endParaRPr lang="hu-HU" sz="66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067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60" y="1466112"/>
            <a:ext cx="7804872" cy="52032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34848" y="2088810"/>
            <a:ext cx="1351652" cy="3066641"/>
            <a:chOff x="3060731" y="1556792"/>
            <a:chExt cx="1351652" cy="3066641"/>
          </a:xfrm>
        </p:grpSpPr>
        <p:sp>
          <p:nvSpPr>
            <p:cNvPr id="2" name="Oval 1"/>
            <p:cNvSpPr/>
            <p:nvPr/>
          </p:nvSpPr>
          <p:spPr>
            <a:xfrm>
              <a:off x="3239344" y="155679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60731" y="3977102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Blockchain</a:t>
              </a:r>
              <a: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(5-10)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6" name="Straight Connector 5"/>
            <p:cNvCxnSpPr>
              <a:stCxn id="2" idx="4"/>
            </p:cNvCxnSpPr>
            <p:nvPr/>
          </p:nvCxnSpPr>
          <p:spPr>
            <a:xfrm>
              <a:off x="3347356" y="1772816"/>
              <a:ext cx="267916" cy="207631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81377" y="1905781"/>
            <a:ext cx="4782281" cy="454522"/>
            <a:chOff x="3536343" y="1268760"/>
            <a:chExt cx="4782281" cy="454522"/>
          </a:xfrm>
        </p:grpSpPr>
        <p:sp>
          <p:nvSpPr>
            <p:cNvPr id="9" name="Oval 8"/>
            <p:cNvSpPr/>
            <p:nvPr/>
          </p:nvSpPr>
          <p:spPr>
            <a:xfrm>
              <a:off x="3536343" y="12687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2734" y="1353950"/>
              <a:ext cx="2545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Machine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learning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(2-5)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1" name="Straight Connector 10"/>
            <p:cNvCxnSpPr>
              <a:stCxn id="9" idx="6"/>
              <a:endCxn id="10" idx="1"/>
            </p:cNvCxnSpPr>
            <p:nvPr/>
          </p:nvCxnSpPr>
          <p:spPr>
            <a:xfrm>
              <a:off x="3752367" y="1376772"/>
              <a:ext cx="2020367" cy="16184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67436" y="2482772"/>
            <a:ext cx="4726440" cy="658078"/>
            <a:chOff x="3959424" y="1978834"/>
            <a:chExt cx="4726440" cy="658078"/>
          </a:xfrm>
        </p:grpSpPr>
        <p:sp>
          <p:nvSpPr>
            <p:cNvPr id="17" name="Oval 16"/>
            <p:cNvSpPr/>
            <p:nvPr/>
          </p:nvSpPr>
          <p:spPr>
            <a:xfrm>
              <a:off x="3959424" y="24208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9756" y="1978834"/>
              <a:ext cx="28761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Natural-Language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b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Question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Answering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(2-5)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9" name="Straight Connector 18"/>
            <p:cNvCxnSpPr>
              <a:stCxn id="17" idx="6"/>
              <a:endCxn id="18" idx="1"/>
            </p:cNvCxnSpPr>
            <p:nvPr/>
          </p:nvCxnSpPr>
          <p:spPr>
            <a:xfrm flipV="1">
              <a:off x="4175448" y="2302000"/>
              <a:ext cx="1634308" cy="2269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0839" y="1974813"/>
            <a:ext cx="3344529" cy="1107718"/>
            <a:chOff x="-105185" y="1518624"/>
            <a:chExt cx="3344529" cy="1107718"/>
          </a:xfrm>
        </p:grpSpPr>
        <p:sp>
          <p:nvSpPr>
            <p:cNvPr id="21" name="Oval 20"/>
            <p:cNvSpPr/>
            <p:nvPr/>
          </p:nvSpPr>
          <p:spPr>
            <a:xfrm>
              <a:off x="3023320" y="241031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105185" y="1518624"/>
              <a:ext cx="19367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Virtual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Personal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Assistants</a:t>
              </a:r>
              <a: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(5-10)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23" name="Straight Connector 22"/>
            <p:cNvCxnSpPr>
              <a:stCxn id="21" idx="1"/>
              <a:endCxn id="22" idx="3"/>
            </p:cNvCxnSpPr>
            <p:nvPr/>
          </p:nvCxnSpPr>
          <p:spPr>
            <a:xfrm flipH="1" flipV="1">
              <a:off x="1831564" y="1980289"/>
              <a:ext cx="1223392" cy="46166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026" y="3205900"/>
            <a:ext cx="3067454" cy="3013080"/>
            <a:chOff x="92664" y="2707402"/>
            <a:chExt cx="3067454" cy="3013080"/>
          </a:xfrm>
        </p:grpSpPr>
        <p:sp>
          <p:nvSpPr>
            <p:cNvPr id="28" name="Oval 27"/>
            <p:cNvSpPr/>
            <p:nvPr/>
          </p:nvSpPr>
          <p:spPr>
            <a:xfrm>
              <a:off x="2944094" y="2707402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664" y="4797152"/>
              <a:ext cx="18133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Conversional</a:t>
              </a:r>
              <a: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User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Interfaces</a:t>
              </a:r>
              <a: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hu-HU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(5-10)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30" name="Straight Connector 29"/>
            <p:cNvCxnSpPr>
              <a:stCxn id="28" idx="3"/>
              <a:endCxn id="29" idx="0"/>
            </p:cNvCxnSpPr>
            <p:nvPr/>
          </p:nvCxnSpPr>
          <p:spPr>
            <a:xfrm flipH="1">
              <a:off x="999323" y="2891790"/>
              <a:ext cx="1976407" cy="1905362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563380" y="1546142"/>
            <a:ext cx="5500506" cy="561518"/>
            <a:chOff x="3455368" y="922894"/>
            <a:chExt cx="5500506" cy="561518"/>
          </a:xfrm>
        </p:grpSpPr>
        <p:sp>
          <p:nvSpPr>
            <p:cNvPr id="37" name="Oval 36"/>
            <p:cNvSpPr/>
            <p:nvPr/>
          </p:nvSpPr>
          <p:spPr>
            <a:xfrm>
              <a:off x="3455368" y="126838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0092" y="922894"/>
              <a:ext cx="3555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Cognitive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Expert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u-HU" dirty="0" err="1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Advisors</a:t>
              </a:r>
              <a:r>
                <a:rPr lang="hu-HU" dirty="0" smtClean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(5-10)</a:t>
              </a:r>
              <a:endParaRPr lang="hu-HU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39" name="Straight Connector 38"/>
            <p:cNvCxnSpPr>
              <a:stCxn id="37" idx="6"/>
              <a:endCxn id="38" idx="1"/>
            </p:cNvCxnSpPr>
            <p:nvPr/>
          </p:nvCxnSpPr>
          <p:spPr>
            <a:xfrm flipV="1">
              <a:off x="3671392" y="1107560"/>
              <a:ext cx="1728700" cy="26884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Still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long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way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to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go…</a:t>
            </a:r>
            <a:endParaRPr lang="hu-HU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17" b="-5517"/>
          <a:stretch/>
        </p:blipFill>
        <p:spPr>
          <a:xfrm>
            <a:off x="323528" y="1240552"/>
            <a:ext cx="8441923" cy="5716840"/>
          </a:xfrm>
          <a:prstGeom prst="rect">
            <a:avLst/>
          </a:prstGeom>
        </p:spPr>
      </p:pic>
      <p:sp>
        <p:nvSpPr>
          <p:cNvPr id="5" name="Title 3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When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will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</a:t>
            </a:r>
            <a:r>
              <a:rPr lang="hu-HU" dirty="0" err="1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it</a:t>
            </a:r>
            <a:r>
              <a:rPr lang="hu-HU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 end?</a:t>
            </a:r>
            <a:endParaRPr lang="hu-HU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39752" y="1772816"/>
            <a:ext cx="7067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Economy</a:t>
            </a:r>
            <a:r>
              <a:rPr lang="hu-HU" sz="44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of </a:t>
            </a: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Scale</a:t>
            </a:r>
            <a:endParaRPr lang="hu-HU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Monetization</a:t>
            </a:r>
            <a:endParaRPr lang="en-US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Regulation</a:t>
            </a:r>
            <a:endParaRPr lang="hu-HU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Trust</a:t>
            </a:r>
            <a:endParaRPr lang="en-US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55094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2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92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1343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@</a:t>
            </a:r>
            <a:r>
              <a:rPr lang="hu-HU" sz="5400" dirty="0" err="1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somiandras</a:t>
            </a:r>
            <a:endParaRPr lang="hu-HU" sz="5400" dirty="0" smtClean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-315416"/>
            <a:ext cx="5112568" cy="7632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157773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68" y="1879084"/>
            <a:ext cx="1557536" cy="15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23300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András SOMI</a:t>
            </a:r>
          </a:p>
          <a:p>
            <a:pPr algn="ctr"/>
            <a:endParaRPr lang="hu-H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hu-H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KBC </a:t>
            </a:r>
            <a:r>
              <a:rPr lang="hu-H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Equitas</a:t>
            </a:r>
            <a:endParaRPr lang="hu-H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hu-H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https://www.kbcequitas.hu</a:t>
            </a:r>
            <a:endParaRPr lang="hu-HU" sz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3823300"/>
            <a:ext cx="2952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@</a:t>
            </a:r>
            <a:r>
              <a:rPr lang="hu-HU" sz="2000" b="1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somiandras</a:t>
            </a:r>
            <a:endParaRPr lang="hu-HU" sz="2000" b="1" dirty="0" smtClean="0">
              <a:solidFill>
                <a:schemeClr val="bg1">
                  <a:lumMod val="9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hu-HU" sz="1400" dirty="0" smtClean="0">
              <a:solidFill>
                <a:schemeClr val="bg1">
                  <a:lumMod val="9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hu-HU" sz="1600" b="1" dirty="0" err="1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Dotkom</a:t>
            </a:r>
            <a:endParaRPr lang="hu-HU" sz="1600" b="1" dirty="0" smtClean="0">
              <a:solidFill>
                <a:schemeClr val="bg1">
                  <a:lumMod val="9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hu-HU" sz="1200" dirty="0" smtClean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http://dotkomblog.com</a:t>
            </a:r>
            <a:endParaRPr lang="hu-HU" sz="1200" dirty="0">
              <a:solidFill>
                <a:schemeClr val="bg1">
                  <a:lumMod val="9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11000055" cy="690300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347864" y="1772816"/>
            <a:ext cx="432048" cy="64807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3896" y="1448780"/>
            <a:ext cx="432048" cy="64807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63688" y="1442873"/>
            <a:ext cx="432048" cy="64807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115616" y="4149080"/>
            <a:ext cx="432048" cy="64807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WebBroker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6" y="260648"/>
            <a:ext cx="8550568" cy="163630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71800" y="1351309"/>
            <a:ext cx="7067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Complexity</a:t>
            </a:r>
            <a:endParaRPr lang="en-US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Time </a:t>
            </a: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horizon</a:t>
            </a:r>
            <a:endParaRPr lang="en-US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Audience</a:t>
            </a:r>
            <a:endParaRPr lang="en-US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Data </a:t>
            </a: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volume</a:t>
            </a:r>
            <a:endParaRPr lang="hu-HU" sz="4400" b="1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4400" b="1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Digitalization</a:t>
            </a:r>
            <a:endParaRPr lang="en-US" sz="4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62" y="2503056"/>
            <a:ext cx="84970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UI+AI+B</a:t>
            </a:r>
            <a:endParaRPr lang="en-US" sz="11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78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410" y="7647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1.</a:t>
            </a:r>
            <a:endParaRPr lang="hu-HU" sz="80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dirty="0" err="1" smtClean="0">
                <a:solidFill>
                  <a:srgbClr val="FFC000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Discovery</a:t>
            </a:r>
            <a:endParaRPr lang="en-US" sz="2800" dirty="0">
              <a:solidFill>
                <a:srgbClr val="FFC000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94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575"/>
            <a:ext cx="5069229" cy="343016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0" y="2032670"/>
            <a:ext cx="5753239" cy="34552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82" y="3795353"/>
            <a:ext cx="5256583" cy="34584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8542" y="124909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Tradingview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870750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Estimize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3610687"/>
            <a:ext cx="1720789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Closingbell</a:t>
            </a:r>
            <a:endParaRPr lang="hu-HU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196508"/>
            <a:ext cx="25922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hu-HU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</a:t>
            </a:r>
            <a:r>
              <a:rPr lang="hu-HU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more…</a:t>
            </a:r>
            <a:endParaRPr lang="hu-HU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46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130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Robots… Robots everywhere</vt:lpstr>
      <vt:lpstr>PowerPoint Presentation</vt:lpstr>
      <vt:lpstr>PowerPoint Presentation</vt:lpstr>
      <vt:lpstr>PowerPoint Presentation</vt:lpstr>
      <vt:lpstr>WebBroker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long way to go…</vt:lpstr>
      <vt:lpstr>When will it end?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Robotok! Robotok mindenhol</dc:title>
  <dc:creator>Somi András</dc:creator>
  <cp:lastModifiedBy>Andras Somi</cp:lastModifiedBy>
  <cp:revision>70</cp:revision>
  <dcterms:created xsi:type="dcterms:W3CDTF">2016-11-20T16:54:19Z</dcterms:created>
  <dcterms:modified xsi:type="dcterms:W3CDTF">2016-11-22T14:45:00Z</dcterms:modified>
</cp:coreProperties>
</file>